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4855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99059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44516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3298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09992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7060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52237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18957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52762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41368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44894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60000"/>
                <a:lumOff val="40000"/>
              </a:schemeClr>
            </a:gs>
            <a:gs pos="56000">
              <a:schemeClr val="accent1">
                <a:lumMod val="45000"/>
                <a:lumOff val="55000"/>
              </a:schemeClr>
            </a:gs>
            <a:gs pos="89000">
              <a:schemeClr val="accent6">
                <a:lumMod val="60000"/>
                <a:lumOff val="40000"/>
              </a:schemeClr>
            </a:gs>
            <a:gs pos="100000">
              <a:schemeClr val="accent6">
                <a:lumMod val="7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8CEE8A-1423-4F13-880A-ACBAD1B510AF}" type="datetimeFigureOut">
              <a:rPr lang="pl-PL" smtClean="0"/>
              <a:t>2013-11-03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E54A6-1CAF-418C-A321-135893F82FE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02612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forum.openframeworks.cc/" TargetMode="External"/><Relationship Id="rId2" Type="http://schemas.openxmlformats.org/officeDocument/2006/relationships/hyperlink" Target="http://doc.cgal.org/latest/Triangulation_3/index.html#Triangulation_3Delaunay" TargetMode="Externa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5052" y="210487"/>
            <a:ext cx="1088894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5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Systemy wizyjne – projekt 2013/2014</a:t>
            </a:r>
            <a:endParaRPr lang="en-US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54719" y="2359485"/>
            <a:ext cx="980960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4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Rekonstrukcja trójwymiarowego modelu </a:t>
            </a:r>
            <a:endParaRPr lang="pl-PL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r>
              <a:rPr lang="pl-PL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obiektu </a:t>
            </a:r>
            <a:r>
              <a:rPr lang="pl-PL" sz="4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 oparciu o sekwencję zdjęć.</a:t>
            </a:r>
            <a:endParaRPr lang="en-US" sz="4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15052" y="5275385"/>
            <a:ext cx="23189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 smtClean="0"/>
              <a:t>Bartosz Michałek</a:t>
            </a:r>
          </a:p>
          <a:p>
            <a:r>
              <a:rPr lang="pl-PL" sz="2400" dirty="0" smtClean="0"/>
              <a:t>Jędrzej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2395414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14644" y="323557"/>
            <a:ext cx="10515600" cy="1325563"/>
          </a:xfrm>
        </p:spPr>
        <p:txBody>
          <a:bodyPr/>
          <a:lstStyle/>
          <a:p>
            <a:r>
              <a:rPr lang="pl-PL" dirty="0" smtClean="0"/>
              <a:t>Dopasowanie tekstury</a:t>
            </a:r>
            <a:endParaRPr lang="pl-PL" dirty="0"/>
          </a:p>
        </p:txBody>
      </p:sp>
      <p:sp>
        <p:nvSpPr>
          <p:cNvPr id="2" name="TextBox 1"/>
          <p:cNvSpPr txBox="1"/>
          <p:nvPr/>
        </p:nvSpPr>
        <p:spPr>
          <a:xfrm>
            <a:off x="514644" y="2053883"/>
            <a:ext cx="3676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200" dirty="0" smtClean="0"/>
              <a:t>Algorytm genetyczny</a:t>
            </a:r>
            <a:endParaRPr lang="pl-PL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81" y="2819363"/>
            <a:ext cx="2012121" cy="39024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839" y="2819362"/>
            <a:ext cx="2027364" cy="39024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3183" y="2764739"/>
            <a:ext cx="1956229" cy="39570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2392" y="2819362"/>
            <a:ext cx="1956229" cy="395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60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14644" y="323557"/>
            <a:ext cx="10515600" cy="1325563"/>
          </a:xfrm>
        </p:spPr>
        <p:txBody>
          <a:bodyPr/>
          <a:lstStyle/>
          <a:p>
            <a:pPr algn="ctr"/>
            <a:r>
              <a:rPr lang="pl-PL" dirty="0" smtClean="0"/>
              <a:t>Źródła i literatura:</a:t>
            </a:r>
            <a:endParaRPr lang="pl-PL" dirty="0"/>
          </a:p>
        </p:txBody>
      </p:sp>
      <p:sp>
        <p:nvSpPr>
          <p:cNvPr id="2" name="TextBox 1"/>
          <p:cNvSpPr txBox="1"/>
          <p:nvPr/>
        </p:nvSpPr>
        <p:spPr>
          <a:xfrm>
            <a:off x="258669" y="1649120"/>
            <a:ext cx="883305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000" dirty="0" smtClean="0"/>
              <a:t>[1] C. Kim, H. Zimmer, Y. </a:t>
            </a:r>
            <a:r>
              <a:rPr lang="pl-PL" sz="2000" dirty="0" err="1" smtClean="0"/>
              <a:t>Pritch</a:t>
            </a:r>
            <a:r>
              <a:rPr lang="pl-PL" sz="2000" dirty="0" smtClean="0"/>
              <a:t>, A. </a:t>
            </a:r>
            <a:r>
              <a:rPr lang="pl-PL" sz="2000" dirty="0" err="1" smtClean="0"/>
              <a:t>Sorkine-Hornung</a:t>
            </a:r>
            <a:r>
              <a:rPr lang="pl-PL" sz="2000" dirty="0" smtClean="0"/>
              <a:t>,  M. Gross, </a:t>
            </a:r>
          </a:p>
          <a:p>
            <a:r>
              <a:rPr lang="pl-PL" sz="2000" dirty="0"/>
              <a:t> </a:t>
            </a:r>
            <a:r>
              <a:rPr lang="pl-PL" sz="2000" dirty="0" smtClean="0"/>
              <a:t>     </a:t>
            </a:r>
            <a:r>
              <a:rPr lang="en-US" sz="2000" dirty="0" smtClean="0"/>
              <a:t>Scene </a:t>
            </a:r>
            <a:r>
              <a:rPr lang="en-US" sz="2000" dirty="0"/>
              <a:t>Reconstruction from High </a:t>
            </a:r>
            <a:r>
              <a:rPr lang="en-US" sz="2000" dirty="0" err="1"/>
              <a:t>Spatio</a:t>
            </a:r>
            <a:r>
              <a:rPr lang="en-US" sz="2000" dirty="0"/>
              <a:t>-Angular Resolution Light </a:t>
            </a:r>
            <a:r>
              <a:rPr lang="en-US" sz="2000" dirty="0" smtClean="0"/>
              <a:t>Fields</a:t>
            </a:r>
            <a:endParaRPr lang="pl-PL" sz="2000" dirty="0" smtClean="0"/>
          </a:p>
          <a:p>
            <a:r>
              <a:rPr lang="pl-PL" sz="2000" dirty="0" smtClean="0"/>
              <a:t>[2] S. </a:t>
            </a:r>
            <a:r>
              <a:rPr lang="pl-PL" sz="2000" dirty="0" err="1" smtClean="0"/>
              <a:t>Wanner</a:t>
            </a:r>
            <a:r>
              <a:rPr lang="pl-PL" sz="2000" dirty="0" smtClean="0"/>
              <a:t>, B. </a:t>
            </a:r>
            <a:r>
              <a:rPr lang="pl-PL" sz="2000" dirty="0" err="1" smtClean="0"/>
              <a:t>Goldluecke</a:t>
            </a:r>
            <a:r>
              <a:rPr lang="pl-PL" sz="2000" dirty="0" smtClean="0"/>
              <a:t>, </a:t>
            </a:r>
            <a:r>
              <a:rPr lang="en-US" sz="2000" dirty="0"/>
              <a:t>Globally Consistent Depth Labeling of 4D Light </a:t>
            </a:r>
            <a:r>
              <a:rPr lang="en-US" sz="2000" dirty="0" smtClean="0"/>
              <a:t>Fields</a:t>
            </a:r>
            <a:endParaRPr lang="pl-PL" sz="2000" dirty="0" smtClean="0"/>
          </a:p>
          <a:p>
            <a:r>
              <a:rPr lang="pl-PL" sz="2000" dirty="0" smtClean="0"/>
              <a:t>[3] </a:t>
            </a:r>
            <a:r>
              <a:rPr lang="pl-PL" sz="2000" dirty="0">
                <a:hlinkClick r:id="rId2"/>
              </a:rPr>
              <a:t>http://</a:t>
            </a:r>
            <a:r>
              <a:rPr lang="pl-PL" sz="2000" dirty="0" smtClean="0">
                <a:hlinkClick r:id="rId2"/>
              </a:rPr>
              <a:t>doc.cgal.org/latest/Triangulation_3/index.html#Triangulation_3Delaunay</a:t>
            </a:r>
            <a:endParaRPr lang="pl-PL" sz="2000" dirty="0" smtClean="0"/>
          </a:p>
          <a:p>
            <a:r>
              <a:rPr lang="pl-PL" sz="2000" dirty="0" smtClean="0"/>
              <a:t>[4] Z. Janko, D. </a:t>
            </a:r>
            <a:r>
              <a:rPr lang="pl-PL" sz="2000" dirty="0" err="1" smtClean="0"/>
              <a:t>Chetverikov</a:t>
            </a:r>
            <a:r>
              <a:rPr lang="pl-PL" sz="2000" dirty="0" smtClean="0"/>
              <a:t>, A. </a:t>
            </a:r>
            <a:r>
              <a:rPr lang="pl-PL" sz="2000" dirty="0" err="1" smtClean="0"/>
              <a:t>Ekart</a:t>
            </a:r>
            <a:r>
              <a:rPr lang="pl-PL" sz="2000" dirty="0" smtClean="0"/>
              <a:t>, </a:t>
            </a:r>
            <a:r>
              <a:rPr lang="en-US" sz="2000" dirty="0"/>
              <a:t>Using Genetic Algorithms in Computer Vision:</a:t>
            </a:r>
          </a:p>
          <a:p>
            <a:r>
              <a:rPr lang="en-US" sz="2000" dirty="0"/>
              <a:t>Registering Images to 3D Surface </a:t>
            </a:r>
            <a:r>
              <a:rPr lang="en-US" sz="2000" dirty="0" smtClean="0"/>
              <a:t>Model</a:t>
            </a:r>
            <a:endParaRPr lang="pl-PL" sz="2000" dirty="0" smtClean="0"/>
          </a:p>
          <a:p>
            <a:r>
              <a:rPr lang="pl-PL" sz="2000" dirty="0" smtClean="0"/>
              <a:t>[5] </a:t>
            </a:r>
            <a:r>
              <a:rPr lang="pl-PL" sz="2000" dirty="0">
                <a:hlinkClick r:id="rId3"/>
              </a:rPr>
              <a:t>http://</a:t>
            </a:r>
            <a:r>
              <a:rPr lang="pl-PL" sz="2000" dirty="0" smtClean="0">
                <a:hlinkClick r:id="rId3"/>
              </a:rPr>
              <a:t>forum.openframeworks.cc</a:t>
            </a:r>
            <a:r>
              <a:rPr lang="pl-PL" sz="2000" dirty="0" smtClean="0"/>
              <a:t> (króliczki)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643255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779" y="155897"/>
            <a:ext cx="10515600" cy="1325563"/>
          </a:xfrm>
        </p:spPr>
        <p:txBody>
          <a:bodyPr/>
          <a:lstStyle/>
          <a:p>
            <a:r>
              <a:rPr lang="pl-PL" dirty="0" smtClean="0"/>
              <a:t>Plan prezentacji:</a:t>
            </a:r>
            <a:endParaRPr lang="pl-PL" dirty="0"/>
          </a:p>
        </p:txBody>
      </p:sp>
      <p:sp>
        <p:nvSpPr>
          <p:cNvPr id="5" name="TextBox 4"/>
          <p:cNvSpPr txBox="1"/>
          <p:nvPr/>
        </p:nvSpPr>
        <p:spPr>
          <a:xfrm>
            <a:off x="542779" y="1761028"/>
            <a:ext cx="10515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3200" dirty="0" smtClean="0"/>
              <a:t>Mapa głębokości – „Pola świetlne”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3200" dirty="0" smtClean="0"/>
              <a:t>Próbkowanie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3200" dirty="0" smtClean="0"/>
              <a:t>Przestrzenna chmura punktów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3200" dirty="0" smtClean="0"/>
              <a:t>Triangulacja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3200" dirty="0" smtClean="0"/>
              <a:t>Dopasowanie tekstury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3200" dirty="0" smtClean="0"/>
              <a:t>Źródła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3200630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628" y="0"/>
            <a:ext cx="10515600" cy="1325563"/>
          </a:xfrm>
        </p:spPr>
        <p:txBody>
          <a:bodyPr/>
          <a:lstStyle/>
          <a:p>
            <a:r>
              <a:rPr lang="pl-PL" dirty="0" smtClean="0"/>
              <a:t>Mapa głębokości – „Pola świetle”</a:t>
            </a:r>
            <a:endParaRPr lang="pl-PL" dirty="0"/>
          </a:p>
        </p:txBody>
      </p:sp>
      <p:sp>
        <p:nvSpPr>
          <p:cNvPr id="5" name="TextBox 4"/>
          <p:cNvSpPr txBox="1"/>
          <p:nvPr/>
        </p:nvSpPr>
        <p:spPr>
          <a:xfrm>
            <a:off x="303628" y="1325563"/>
            <a:ext cx="10515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3200" dirty="0" smtClean="0"/>
              <a:t>Wykorzystanie EPI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3200" dirty="0" smtClean="0"/>
              <a:t>2 algorytmy</a:t>
            </a:r>
          </a:p>
          <a:p>
            <a:pPr marL="800100" lvl="1" indent="-342900">
              <a:buFont typeface="+mj-lt"/>
              <a:buAutoNum type="alphaLcParenR"/>
            </a:pPr>
            <a:r>
              <a:rPr lang="pl-PL" sz="3200" dirty="0" smtClean="0"/>
              <a:t>CDL</a:t>
            </a:r>
          </a:p>
          <a:p>
            <a:pPr marL="800100" lvl="1" indent="-342900">
              <a:buFont typeface="+mj-lt"/>
              <a:buAutoNum type="alphaLcParenR"/>
            </a:pPr>
            <a:r>
              <a:rPr lang="pl-PL" sz="3200" dirty="0" smtClean="0"/>
              <a:t>„</a:t>
            </a:r>
            <a:r>
              <a:rPr lang="pl-PL" sz="3200" dirty="0" err="1" smtClean="0"/>
              <a:t>Disney’a</a:t>
            </a:r>
            <a:r>
              <a:rPr lang="pl-PL" sz="3200" dirty="0" smtClean="0"/>
              <a:t>”</a:t>
            </a:r>
            <a:endParaRPr lang="pl-PL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40623"/>
            <a:ext cx="12192000" cy="311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23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823913"/>
            <a:ext cx="13011150" cy="850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507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6674" y="393261"/>
            <a:ext cx="10515600" cy="1325563"/>
          </a:xfrm>
        </p:spPr>
        <p:txBody>
          <a:bodyPr/>
          <a:lstStyle/>
          <a:p>
            <a:r>
              <a:rPr lang="pl-PL" dirty="0" smtClean="0"/>
              <a:t>Plan prezentacji:</a:t>
            </a:r>
            <a:endParaRPr lang="pl-PL" dirty="0"/>
          </a:p>
        </p:txBody>
      </p:sp>
      <p:sp>
        <p:nvSpPr>
          <p:cNvPr id="5" name="TextBox 4"/>
          <p:cNvSpPr txBox="1"/>
          <p:nvPr/>
        </p:nvSpPr>
        <p:spPr>
          <a:xfrm>
            <a:off x="936674" y="171882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we</a:t>
            </a:r>
            <a:endParaRPr lang="pl-PL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823913"/>
            <a:ext cx="13011150" cy="850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545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10300" cy="45910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0" y="0"/>
            <a:ext cx="6210300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564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14644" y="323557"/>
            <a:ext cx="10515600" cy="1325563"/>
          </a:xfrm>
        </p:spPr>
        <p:txBody>
          <a:bodyPr/>
          <a:lstStyle/>
          <a:p>
            <a:r>
              <a:rPr lang="pl-PL" dirty="0" smtClean="0"/>
              <a:t>Próbkowanie</a:t>
            </a:r>
            <a:endParaRPr lang="pl-PL" dirty="0"/>
          </a:p>
        </p:txBody>
      </p:sp>
      <p:sp>
        <p:nvSpPr>
          <p:cNvPr id="2" name="TextBox 1"/>
          <p:cNvSpPr txBox="1"/>
          <p:nvPr/>
        </p:nvSpPr>
        <p:spPr>
          <a:xfrm>
            <a:off x="514644" y="2053883"/>
            <a:ext cx="115640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3200" dirty="0" smtClean="0"/>
              <a:t>W trakcie debaty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3200" dirty="0" smtClean="0"/>
              <a:t>Najprawdopodobniej zmiana głębokości, ale nie  mniej niż d pikseli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3200" dirty="0" smtClean="0"/>
              <a:t>Wyznaczenie głębokości ze wzoru lub przyjęcie zadanej skali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5365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14644" y="323557"/>
            <a:ext cx="10515600" cy="1325563"/>
          </a:xfrm>
        </p:spPr>
        <p:txBody>
          <a:bodyPr/>
          <a:lstStyle/>
          <a:p>
            <a:r>
              <a:rPr lang="pl-PL" dirty="0" smtClean="0"/>
              <a:t>Tu się wklej jakoś</a:t>
            </a:r>
            <a:endParaRPr lang="pl-PL" dirty="0"/>
          </a:p>
        </p:txBody>
      </p:sp>
      <p:sp>
        <p:nvSpPr>
          <p:cNvPr id="2" name="TextBox 1"/>
          <p:cNvSpPr txBox="1"/>
          <p:nvPr/>
        </p:nvSpPr>
        <p:spPr>
          <a:xfrm>
            <a:off x="514644" y="2053883"/>
            <a:ext cx="4378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200" dirty="0" smtClean="0"/>
              <a:t>A tu tekst ja potrzebujesz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36109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14644" y="323557"/>
            <a:ext cx="10515600" cy="1325563"/>
          </a:xfrm>
        </p:spPr>
        <p:txBody>
          <a:bodyPr/>
          <a:lstStyle/>
          <a:p>
            <a:r>
              <a:rPr lang="pl-PL" dirty="0" smtClean="0"/>
              <a:t>Triangulacja</a:t>
            </a:r>
            <a:endParaRPr lang="pl-PL" dirty="0"/>
          </a:p>
        </p:txBody>
      </p:sp>
      <p:sp>
        <p:nvSpPr>
          <p:cNvPr id="2" name="TextBox 1"/>
          <p:cNvSpPr txBox="1"/>
          <p:nvPr/>
        </p:nvSpPr>
        <p:spPr>
          <a:xfrm>
            <a:off x="514644" y="1758462"/>
            <a:ext cx="41681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200" dirty="0" err="1" smtClean="0"/>
              <a:t>Delaunay</a:t>
            </a:r>
            <a:r>
              <a:rPr lang="pl-PL" sz="3200" dirty="0" smtClean="0"/>
              <a:t> </a:t>
            </a:r>
            <a:r>
              <a:rPr lang="pl-PL" sz="3200" dirty="0" err="1" smtClean="0"/>
              <a:t>Triangulation</a:t>
            </a:r>
            <a:r>
              <a:rPr lang="pl-PL" sz="3200" dirty="0" smtClean="0"/>
              <a:t>:</a:t>
            </a:r>
            <a:endParaRPr lang="pl-PL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59" y="2635567"/>
            <a:ext cx="4754617" cy="39621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184" y="0"/>
            <a:ext cx="6497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526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192</Words>
  <Application>Microsoft Office PowerPoint</Application>
  <PresentationFormat>Widescreen</PresentationFormat>
  <Paragraphs>37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Plan prezentacji:</vt:lpstr>
      <vt:lpstr>Mapa głębokości – „Pola świetle”</vt:lpstr>
      <vt:lpstr>PowerPoint Presentation</vt:lpstr>
      <vt:lpstr>Plan prezentacji:</vt:lpstr>
      <vt:lpstr>PowerPoint Presentation</vt:lpstr>
      <vt:lpstr>Próbkowanie</vt:lpstr>
      <vt:lpstr>Tu się wklej jakoś</vt:lpstr>
      <vt:lpstr>Triangulacja</vt:lpstr>
      <vt:lpstr>Dopasowanie tekstury</vt:lpstr>
      <vt:lpstr>Źródła i literatura: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Bartosz Michałek</dc:creator>
  <cp:lastModifiedBy>Bartosz Michałek</cp:lastModifiedBy>
  <cp:revision>10</cp:revision>
  <dcterms:created xsi:type="dcterms:W3CDTF">2013-11-02T19:17:03Z</dcterms:created>
  <dcterms:modified xsi:type="dcterms:W3CDTF">2013-11-03T13:18:33Z</dcterms:modified>
</cp:coreProperties>
</file>

<file path=docProps/thumbnail.jpeg>
</file>